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Inkfold on one page, as of 24 September 2026. Inkfold keeps one memory per project of the decisions a person settles with artificial-intelligence tools, and hands it to the next tool. It is a focused private beta with volunteer testers: nothing is charged yet and there are no paying customers.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oject memory for artificial-intelligence coding tool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Inkfold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Inkfold — Executive summary</dc:title>
  <dc:subject>Inkfold on one page: project memory for artificial-intelligence coding tools, in a focused private beta where nothing is charged yet.</dc:subject>
  <dc:creator>Inkfold</dc:creator>
  <cp:lastModifiedBy>Inkfold</cp:lastModifiedBy>
  <cp:revision>1</cp:revision>
  <dcterms:created xsi:type="dcterms:W3CDTF">2026-09-24T20:09:42Z</dcterms:created>
  <dcterms:modified xsi:type="dcterms:W3CDTF">2026-09-24T20:09:42Z</dcterms:modified>
</cp:coreProperties>
</file>