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Inkfold's technical design on one page, as of 24 September 2026. The web application and Inkfold's own service serve invited testers today; memory, sign-in and model calls run on the FusionLayer engine, a separate product. The local runtime and the Windows desktop client carry context to coding tools and are in development; no tool combination has been verified on a clean machine yet.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ow Inkfold is buil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Inkfold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Inkfold — Technical summary</dc:title>
  <dc:subject>Inkfold's technical design on one page: web application, FusionLayer engine, local runtime, storage modes and the Windows desktop client.</dc:subject>
  <dc:creator>Inkfold</dc:creator>
  <cp:lastModifiedBy>Inkfold</cp:lastModifiedBy>
  <cp:revision>1</cp:revision>
  <dcterms:created xsi:type="dcterms:W3CDTF">2026-09-24T20:09:52Z</dcterms:created>
  <dcterms:modified xsi:type="dcterms:W3CDTF">2026-09-24T20:09:52Z</dcterms:modified>
</cp:coreProperties>
</file>